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7" r:id="rId2"/>
    <p:sldId id="259" r:id="rId3"/>
    <p:sldId id="260" r:id="rId4"/>
    <p:sldId id="261" r:id="rId5"/>
    <p:sldId id="263" r:id="rId6"/>
    <p:sldId id="262" r:id="rId7"/>
    <p:sldId id="264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3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BA490-D7F6-484F-B613-FF03B22C9E49}" type="datetimeFigureOut">
              <a:rPr lang="en-US" smtClean="0"/>
              <a:pPr/>
              <a:t>7/6/2021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B78E3E-97E3-447A-9ADF-F3C2958DA4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D470-B73F-40AB-903A-60DC7AAFF48E}" type="datetimeFigureOut">
              <a:rPr lang="en-US" smtClean="0"/>
              <a:pPr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19F43-07DB-486C-BFB1-DC6CC27F3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D470-B73F-40AB-903A-60DC7AAFF48E}" type="datetimeFigureOut">
              <a:rPr lang="en-US" smtClean="0"/>
              <a:pPr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19F43-07DB-486C-BFB1-DC6CC27F3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D470-B73F-40AB-903A-60DC7AAFF48E}" type="datetimeFigureOut">
              <a:rPr lang="en-US" smtClean="0"/>
              <a:pPr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19F43-07DB-486C-BFB1-DC6CC27F3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D470-B73F-40AB-903A-60DC7AAFF48E}" type="datetimeFigureOut">
              <a:rPr lang="en-US" smtClean="0"/>
              <a:pPr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19F43-07DB-486C-BFB1-DC6CC27F3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D470-B73F-40AB-903A-60DC7AAFF48E}" type="datetimeFigureOut">
              <a:rPr lang="en-US" smtClean="0"/>
              <a:pPr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19F43-07DB-486C-BFB1-DC6CC27F3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D470-B73F-40AB-903A-60DC7AAFF48E}" type="datetimeFigureOut">
              <a:rPr lang="en-US" smtClean="0"/>
              <a:pPr/>
              <a:t>7/6/2021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19F43-07DB-486C-BFB1-DC6CC27F3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D470-B73F-40AB-903A-60DC7AAFF48E}" type="datetimeFigureOut">
              <a:rPr lang="en-US" smtClean="0"/>
              <a:pPr/>
              <a:t>7/6/2021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19F43-07DB-486C-BFB1-DC6CC27F3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D470-B73F-40AB-903A-60DC7AAFF48E}" type="datetimeFigureOut">
              <a:rPr lang="en-US" smtClean="0"/>
              <a:pPr/>
              <a:t>7/6/2021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19F43-07DB-486C-BFB1-DC6CC27F3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D470-B73F-40AB-903A-60DC7AAFF48E}" type="datetimeFigureOut">
              <a:rPr lang="en-US" smtClean="0"/>
              <a:pPr/>
              <a:t>7/6/2021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19F43-07DB-486C-BFB1-DC6CC27F3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D470-B73F-40AB-903A-60DC7AAFF48E}" type="datetimeFigureOut">
              <a:rPr lang="en-US" smtClean="0"/>
              <a:pPr/>
              <a:t>7/6/2021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19F43-07DB-486C-BFB1-DC6CC27F3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D470-B73F-40AB-903A-60DC7AAFF48E}" type="datetimeFigureOut">
              <a:rPr lang="en-US" smtClean="0"/>
              <a:pPr/>
              <a:t>7/6/2021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19F43-07DB-486C-BFB1-DC6CC27F3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7D470-B73F-40AB-903A-60DC7AAFF48E}" type="datetimeFigureOut">
              <a:rPr lang="en-US" smtClean="0"/>
              <a:pPr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19F43-07DB-486C-BFB1-DC6CC27F3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pwebdevelopers.in/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instagram.com/jpwebdeveloper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1928802"/>
            <a:ext cx="7772400" cy="2304255"/>
          </a:xfrm>
          <a:noFill/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en-IN" sz="6000" b="1" dirty="0" smtClean="0">
                <a:solidFill>
                  <a:srgbClr val="FFFF00"/>
                </a:solidFill>
                <a:latin typeface="Baskerville Old Face" panose="02020602080505020303" pitchFamily="18" charset="0"/>
                <a:cs typeface="Arial" pitchFamily="34" charset="0"/>
              </a:rPr>
              <a:t>Presentation </a:t>
            </a:r>
            <a:r>
              <a:rPr lang="en-IN" sz="19900" dirty="0">
                <a:solidFill>
                  <a:srgbClr val="FFFF00"/>
                </a:solidFill>
                <a:effectLst/>
                <a:latin typeface="Baskerville Old Face" pitchFamily="18" charset="0"/>
                <a:cs typeface="Arial" pitchFamily="34" charset="0"/>
              </a:rPr>
              <a:t/>
            </a:r>
            <a:br>
              <a:rPr lang="en-IN" sz="19900" dirty="0">
                <a:solidFill>
                  <a:srgbClr val="FFFF00"/>
                </a:solidFill>
                <a:effectLst/>
                <a:latin typeface="Baskerville Old Face" pitchFamily="18" charset="0"/>
                <a:cs typeface="Arial" pitchFamily="34" charset="0"/>
              </a:rPr>
            </a:br>
            <a:r>
              <a:rPr lang="en-IN" sz="3200" dirty="0" smtClean="0">
                <a:solidFill>
                  <a:srgbClr val="FFFF00"/>
                </a:solidFill>
                <a:effectLst/>
                <a:latin typeface="Baskerville Old Face" pitchFamily="18" charset="0"/>
                <a:cs typeface="Arial" pitchFamily="34" charset="0"/>
              </a:rPr>
              <a:t>ON</a:t>
            </a:r>
            <a:r>
              <a:rPr lang="en-IN" sz="6600" b="1" dirty="0" smtClean="0">
                <a:effectLst/>
                <a:latin typeface="Baskerville Old Face" pitchFamily="18" charset="0"/>
                <a:cs typeface="Arial" pitchFamily="34" charset="0"/>
              </a:rPr>
              <a:t/>
            </a:r>
            <a:br>
              <a:rPr lang="en-IN" sz="6600" b="1" dirty="0" smtClean="0">
                <a:effectLst/>
                <a:latin typeface="Baskerville Old Face" pitchFamily="18" charset="0"/>
                <a:cs typeface="Arial" pitchFamily="34" charset="0"/>
              </a:rPr>
            </a:br>
            <a:r>
              <a:rPr lang="en-IN" sz="5400" b="1" dirty="0" smtClean="0">
                <a:effectLst/>
                <a:latin typeface="Baskerville Old Face" pitchFamily="18" charset="0"/>
                <a:cs typeface="Arial" pitchFamily="34" charset="0"/>
              </a:rPr>
              <a:t>Member Function in </a:t>
            </a:r>
            <a:r>
              <a:rPr lang="en-IN" sz="5400" b="1" dirty="0" smtClean="0">
                <a:effectLst/>
                <a:latin typeface="Baskerville Old Face" pitchFamily="18" charset="0"/>
                <a:cs typeface="Arial" pitchFamily="34" charset="0"/>
              </a:rPr>
              <a:t>C++</a:t>
            </a:r>
            <a:endParaRPr lang="en-IN" sz="5400" dirty="0">
              <a:effectLst/>
              <a:latin typeface="Baskerville Old Face" panose="02020602080505020303" pitchFamily="18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143108" y="6000768"/>
            <a:ext cx="5256399" cy="365125"/>
          </a:xfrm>
        </p:spPr>
        <p:txBody>
          <a:bodyPr/>
          <a:lstStyle/>
          <a:p>
            <a:pPr algn="ctr"/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/>
        </p:nvSpPr>
        <p:spPr>
          <a:xfrm>
            <a:off x="3643306" y="3786190"/>
            <a:ext cx="3203810" cy="216024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None/>
            </a:pPr>
            <a:endParaRPr lang="en-IN" dirty="0"/>
          </a:p>
        </p:txBody>
      </p:sp>
      <p:sp>
        <p:nvSpPr>
          <p:cNvPr id="7" name="TextBox 7"/>
          <p:cNvSpPr txBox="1"/>
          <p:nvPr/>
        </p:nvSpPr>
        <p:spPr>
          <a:xfrm>
            <a:off x="6012159" y="2636912"/>
            <a:ext cx="3130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sz="2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7978143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7772400" cy="1470025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en-US" u="sng" dirty="0">
                <a:latin typeface="Castellar" pitchFamily="18" charset="0"/>
              </a:rPr>
              <a:t>Contents</a:t>
            </a:r>
            <a:r>
              <a:rPr lang="en-US" dirty="0">
                <a:latin typeface="Castellar" pitchFamily="18" charset="0"/>
              </a:rPr>
              <a:t> :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33400" y="2133600"/>
            <a:ext cx="7239000" cy="39624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b="1" dirty="0" smtClean="0"/>
              <a:t>INTRODUCTION TO MEMBER FUNCTION.</a:t>
            </a:r>
          </a:p>
          <a:p>
            <a:pPr algn="l">
              <a:buFont typeface="Wingdings" pitchFamily="2" charset="2"/>
              <a:buChar char="Ø"/>
            </a:pPr>
            <a:r>
              <a:rPr lang="en-US" b="1" dirty="0" smtClean="0"/>
              <a:t>DEFINITION OF MEMBER FUCNTIONS.</a:t>
            </a:r>
          </a:p>
          <a:p>
            <a:pPr algn="l"/>
            <a:r>
              <a:rPr lang="en-US" b="1" dirty="0"/>
              <a:t> </a:t>
            </a:r>
            <a:r>
              <a:rPr lang="en-US" b="1" dirty="0" smtClean="0"/>
              <a:t> </a:t>
            </a:r>
            <a:r>
              <a:rPr lang="en-US" dirty="0" smtClean="0"/>
              <a:t>(Inside the class definition, Outside the     class definition)</a:t>
            </a:r>
          </a:p>
          <a:p>
            <a:pPr algn="l"/>
            <a:r>
              <a:rPr lang="en-US" dirty="0"/>
              <a:t> </a:t>
            </a:r>
            <a:endParaRPr lang="en-US" dirty="0" smtClean="0"/>
          </a:p>
          <a:p>
            <a:pPr algn="l"/>
            <a:endParaRPr lang="en-US" b="1" dirty="0" smtClean="0"/>
          </a:p>
          <a:p>
            <a:pPr algn="l">
              <a:buFont typeface="Wingdings" pitchFamily="2" charset="2"/>
              <a:buChar char="Ø"/>
            </a:pP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 spd="slow">
    <p:pull dir="r"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543580"/>
            <a:ext cx="83118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latin typeface="Castellar" pitchFamily="18" charset="0"/>
              </a:rPr>
              <a:t>INTRODUCTION TO Member function: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1600200"/>
            <a:ext cx="873122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/>
              <a:t>MEMBER FUNCTIONS</a:t>
            </a:r>
            <a:r>
              <a:rPr lang="en-US" sz="2800" b="1" dirty="0" smtClean="0"/>
              <a:t> </a:t>
            </a:r>
            <a:r>
              <a:rPr lang="en-US" sz="2800" dirty="0" smtClean="0"/>
              <a:t>are the function which have their declaration  inside the class definition and works on the data members of the class.</a:t>
            </a:r>
          </a:p>
          <a:p>
            <a:r>
              <a:rPr lang="en-US" sz="2800" dirty="0" smtClean="0"/>
              <a:t>  </a:t>
            </a:r>
          </a:p>
          <a:p>
            <a:r>
              <a:rPr lang="en-US" sz="2800" dirty="0" smtClean="0"/>
              <a:t>Member function in the class can be defined with different access specifiers either can be private or protected or public depending upon the problem.                  </a:t>
            </a:r>
            <a:endParaRPr lang="en-US" sz="2800" dirty="0"/>
          </a:p>
          <a:p>
            <a:r>
              <a:rPr lang="en-US" sz="2800" u="sng" dirty="0" smtClean="0"/>
              <a:t>           </a:t>
            </a:r>
            <a:endParaRPr lang="en-US" sz="2800" u="sn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>
    <p:newsflash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558225"/>
            <a:ext cx="85507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 smtClean="0">
                <a:latin typeface="Castellar" pitchFamily="18" charset="0"/>
              </a:rPr>
              <a:t>DEFINITION OF MEMBER FUNCTION :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600201"/>
            <a:ext cx="864595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definition of member function in two different ways :-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2438400"/>
            <a:ext cx="3812775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en-US" sz="2400" dirty="0" smtClean="0"/>
              <a:t>Inside the class definition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400" dirty="0" smtClean="0"/>
              <a:t>Outside a class definition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3505200"/>
            <a:ext cx="8839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en-US" sz="2800" dirty="0" smtClean="0"/>
              <a:t>If the member function is defined inside the class definition it can be defined directly.</a:t>
            </a:r>
          </a:p>
          <a:p>
            <a:pPr marL="514350" indent="-514350">
              <a:buFont typeface="+mj-lt"/>
              <a:buAutoNum type="alphaLcParenR"/>
            </a:pPr>
            <a:endParaRPr lang="en-US" sz="2800" dirty="0" smtClean="0"/>
          </a:p>
          <a:p>
            <a:pPr marL="514350" indent="-514350">
              <a:buFont typeface="+mj-lt"/>
              <a:buAutoNum type="alphaLcParenR"/>
            </a:pPr>
            <a:r>
              <a:rPr lang="en-US" sz="2800" dirty="0" smtClean="0"/>
              <a:t>But if its defined outside the class, then we have to use the scope resolution :: operator along with class name along with function name.</a:t>
            </a:r>
            <a:endParaRPr lang="en-US" sz="28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ransition>
    <p:split dir="in"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381000"/>
            <a:ext cx="8763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b="1" dirty="0" smtClean="0"/>
              <a:t> </a:t>
            </a:r>
            <a:r>
              <a:rPr lang="en-US" sz="2400" b="1" u="sng" dirty="0" smtClean="0"/>
              <a:t>Inside The Class Definition </a:t>
            </a:r>
            <a:r>
              <a:rPr lang="en-US" sz="2400" b="1" dirty="0" smtClean="0"/>
              <a:t>:- </a:t>
            </a:r>
            <a:r>
              <a:rPr lang="en-US" sz="2400" dirty="0" smtClean="0"/>
              <a:t> When a member function is defined inside a class, then it processes all the operation just as in a simple function declaration.</a:t>
            </a:r>
          </a:p>
          <a:p>
            <a:r>
              <a:rPr lang="en-US" sz="2400" b="1" dirty="0" smtClean="0"/>
              <a:t>  </a:t>
            </a:r>
            <a:r>
              <a:rPr lang="en-US" sz="2400" dirty="0" smtClean="0"/>
              <a:t>The class name and the scope resolution operation are not specified with the function name.</a:t>
            </a:r>
          </a:p>
          <a:p>
            <a:r>
              <a:rPr lang="en-US" sz="2400" dirty="0" smtClean="0"/>
              <a:t>(Member function defined inside class are called INLINE FUNCTION.)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1" y="2971800"/>
            <a:ext cx="8991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b="1" u="sng" dirty="0" smtClean="0"/>
              <a:t> Outside the Class Definition </a:t>
            </a:r>
            <a:r>
              <a:rPr lang="en-US" sz="2800" dirty="0" smtClean="0"/>
              <a:t>:- </a:t>
            </a:r>
            <a:r>
              <a:rPr lang="en-US" sz="2400" dirty="0" smtClean="0"/>
              <a:t>When the member function of a class is defined outside the class, they are called as Externally defined member function. </a:t>
            </a:r>
          </a:p>
          <a:p>
            <a:r>
              <a:rPr lang="en-US" sz="2400" dirty="0" smtClean="0"/>
              <a:t>   In this, Scope Resolution (::) operator is used to define the member function of the class outside and prototype declaration of function must be declared inside the class.</a:t>
            </a:r>
          </a:p>
          <a:p>
            <a:endParaRPr lang="en-US" sz="2400" dirty="0"/>
          </a:p>
          <a:p>
            <a:r>
              <a:rPr lang="en-US" sz="2400" b="1" dirty="0" smtClean="0"/>
              <a:t>                             class name  ::  function name</a:t>
            </a:r>
            <a:endParaRPr lang="en-US" sz="2400" b="1" dirty="0"/>
          </a:p>
        </p:txBody>
      </p:sp>
    </p:spTree>
  </p:cSld>
  <p:clrMapOvr>
    <a:masterClrMapping/>
  </p:clrMapOvr>
  <p:transition>
    <p:cover dir="d"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76200"/>
            <a:ext cx="7776039" cy="71404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u="sng" dirty="0" smtClean="0">
                <a:latin typeface="Castellar" pitchFamily="18" charset="0"/>
              </a:rPr>
              <a:t>Example of inside class definition </a:t>
            </a:r>
            <a:r>
              <a:rPr lang="en-US" sz="2800" dirty="0" smtClean="0">
                <a:latin typeface="Castellar" pitchFamily="18" charset="0"/>
              </a:rPr>
              <a:t> :</a:t>
            </a:r>
            <a:endParaRPr lang="en-US" sz="2000" b="1" u="sng" dirty="0" smtClean="0">
              <a:latin typeface="Castellar" pitchFamily="18" charset="0"/>
            </a:endParaRPr>
          </a:p>
          <a:p>
            <a:r>
              <a:rPr lang="en-US" sz="1600" dirty="0"/>
              <a:t> </a:t>
            </a:r>
            <a:r>
              <a:rPr lang="en-US" sz="1600" dirty="0" smtClean="0"/>
              <a:t>                           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                 </a:t>
            </a:r>
            <a:r>
              <a:rPr lang="en-US" dirty="0" smtClean="0"/>
              <a:t>   #include&lt;</a:t>
            </a:r>
            <a:r>
              <a:rPr lang="en-US" dirty="0" err="1" smtClean="0"/>
              <a:t>iostream.h</a:t>
            </a:r>
            <a:r>
              <a:rPr lang="en-US" dirty="0" smtClean="0"/>
              <a:t>&gt;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#include&lt;</a:t>
            </a:r>
            <a:r>
              <a:rPr lang="en-US" dirty="0" err="1" smtClean="0"/>
              <a:t>conio.h</a:t>
            </a:r>
            <a:r>
              <a:rPr lang="en-US" dirty="0" smtClean="0"/>
              <a:t>&gt;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class employee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{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private :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int empid;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float salary;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public :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void display () // member function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{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empid = 101;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salary = 2000;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cout &lt;&lt; “employee ID is : “&lt;&lt;empid;</a:t>
            </a:r>
          </a:p>
          <a:p>
            <a:r>
              <a:rPr lang="en-US" dirty="0" smtClean="0"/>
              <a:t>                                     cout &lt;&lt; “Salary is : “ &lt;&lt; salary;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}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}; </a:t>
            </a:r>
            <a:endParaRPr lang="en-US" dirty="0"/>
          </a:p>
          <a:p>
            <a:r>
              <a:rPr lang="en-US" dirty="0" smtClean="0"/>
              <a:t>                                 void main ()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{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employee e;                                          //object declaration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e.display();                                           // calling to member fuc.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getch();  }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</a:t>
            </a:r>
            <a:endParaRPr lang="en-US" sz="1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 spd="med">
    <p:blinds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457200"/>
            <a:ext cx="6718699" cy="64325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600" dirty="0" smtClean="0"/>
          </a:p>
          <a:p>
            <a:r>
              <a:rPr lang="en-US" sz="1600" dirty="0" smtClean="0"/>
              <a:t>                             </a:t>
            </a:r>
            <a:r>
              <a:rPr lang="en-US" dirty="0" smtClean="0"/>
              <a:t>   #include&lt;</a:t>
            </a:r>
            <a:r>
              <a:rPr lang="en-US" dirty="0" err="1" smtClean="0"/>
              <a:t>iostream.h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                             #include&lt;</a:t>
            </a:r>
            <a:r>
              <a:rPr lang="en-US" dirty="0" err="1" smtClean="0"/>
              <a:t>conio.h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                         </a:t>
            </a:r>
          </a:p>
          <a:p>
            <a:r>
              <a:rPr lang="en-US" dirty="0" smtClean="0"/>
              <a:t>                             class employee</a:t>
            </a:r>
          </a:p>
          <a:p>
            <a:r>
              <a:rPr lang="en-US" dirty="0" smtClean="0"/>
              <a:t>                              {</a:t>
            </a:r>
          </a:p>
          <a:p>
            <a:r>
              <a:rPr lang="en-US" dirty="0" smtClean="0"/>
              <a:t>                                private :</a:t>
            </a:r>
          </a:p>
          <a:p>
            <a:r>
              <a:rPr lang="en-US" dirty="0" smtClean="0"/>
              <a:t>                                  int empid;</a:t>
            </a:r>
          </a:p>
          <a:p>
            <a:r>
              <a:rPr lang="en-US" dirty="0" smtClean="0"/>
              <a:t>                                   float salary;</a:t>
            </a:r>
          </a:p>
          <a:p>
            <a:r>
              <a:rPr lang="en-US" dirty="0" smtClean="0"/>
              <a:t>                                 public :</a:t>
            </a:r>
          </a:p>
          <a:p>
            <a:r>
              <a:rPr lang="en-US" dirty="0" smtClean="0"/>
              <a:t>                                  void display () // member function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};</a:t>
            </a:r>
          </a:p>
          <a:p>
            <a:r>
              <a:rPr lang="en-US" dirty="0" smtClean="0"/>
              <a:t>                                   void </a:t>
            </a:r>
            <a:r>
              <a:rPr lang="en-US" dirty="0" err="1" smtClean="0"/>
              <a:t>employe</a:t>
            </a:r>
            <a:r>
              <a:rPr lang="en-US" dirty="0" smtClean="0"/>
              <a:t> :: display{</a:t>
            </a:r>
          </a:p>
          <a:p>
            <a:r>
              <a:rPr lang="en-US" dirty="0" smtClean="0"/>
              <a:t>                                    empid = 101;</a:t>
            </a:r>
          </a:p>
          <a:p>
            <a:r>
              <a:rPr lang="en-US" dirty="0" smtClean="0"/>
              <a:t>                                     salary = 2000;</a:t>
            </a:r>
          </a:p>
          <a:p>
            <a:r>
              <a:rPr lang="en-US" dirty="0" smtClean="0"/>
              <a:t>                                     cout &lt;&lt; “employee ID is : “&lt;&lt;empid;</a:t>
            </a:r>
          </a:p>
          <a:p>
            <a:r>
              <a:rPr lang="en-US" dirty="0" smtClean="0"/>
              <a:t>                                     cout &lt;&lt; “Salary is : “ &lt;&lt; salary;</a:t>
            </a:r>
          </a:p>
          <a:p>
            <a:r>
              <a:rPr lang="en-US" dirty="0" smtClean="0"/>
              <a:t>                                    }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void main() {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  employee e;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  e.display()               //calling to member function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   getch()   };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228600"/>
            <a:ext cx="558037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>
                <a:latin typeface="Castellar" pitchFamily="18" charset="0"/>
              </a:rPr>
              <a:t>Example of Outside class definition</a:t>
            </a:r>
            <a:r>
              <a:rPr lang="en-US" sz="2400" dirty="0" smtClean="0">
                <a:latin typeface="Castellar" pitchFamily="18" charset="0"/>
              </a:rPr>
              <a:t> :</a:t>
            </a:r>
            <a:endParaRPr lang="en-US" b="1" u="sng" dirty="0" smtClean="0">
              <a:latin typeface="Castellar" pitchFamily="18" charset="0"/>
            </a:endParaRP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492875"/>
            <a:ext cx="2895600" cy="365125"/>
          </a:xfrm>
        </p:spPr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2514600"/>
            <a:ext cx="7772400" cy="1362075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Castellar" pitchFamily="18" charset="0"/>
              </a:rPr>
              <a:t>               You    </a:t>
            </a:r>
            <a:endParaRPr lang="en-US" sz="4800" dirty="0">
              <a:latin typeface="Castellar" pitchFamily="18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0" y="990600"/>
            <a:ext cx="7772400" cy="1500187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>
                <a:latin typeface="Castellar" pitchFamily="18" charset="0"/>
              </a:rPr>
              <a:t>Thank</a:t>
            </a:r>
            <a:endParaRPr lang="en-US" sz="6000" dirty="0">
              <a:latin typeface="Castellar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0" y="2074783"/>
            <a:ext cx="5486400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Download ppt’s and handwritten notes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en-US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JP Web devolpers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Follow on instagram:-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@jpwebdevelopers</a:t>
            </a:r>
            <a:endParaRPr lang="en-US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random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515</Words>
  <Application>Microsoft Office PowerPoint</Application>
  <PresentationFormat>On-screen Show (4:3)</PresentationFormat>
  <Paragraphs>91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Presentation  ON Member Function in C++</vt:lpstr>
      <vt:lpstr>Contents :</vt:lpstr>
      <vt:lpstr>Slide 3</vt:lpstr>
      <vt:lpstr>Slide 4</vt:lpstr>
      <vt:lpstr>Slide 5</vt:lpstr>
      <vt:lpstr>Slide 6</vt:lpstr>
      <vt:lpstr>Slide 7</vt:lpstr>
      <vt:lpstr>               You   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Of C++ By : Jpdevelopers</dc:title>
  <dc:creator>mankaran</dc:creator>
  <cp:lastModifiedBy>pcw</cp:lastModifiedBy>
  <cp:revision>21</cp:revision>
  <dcterms:created xsi:type="dcterms:W3CDTF">2021-07-06T06:51:06Z</dcterms:created>
  <dcterms:modified xsi:type="dcterms:W3CDTF">2021-07-06T13:27:23Z</dcterms:modified>
</cp:coreProperties>
</file>